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1" r:id="rId6"/>
    <p:sldId id="262" r:id="rId7"/>
    <p:sldId id="260" r:id="rId8"/>
    <p:sldId id="263" r:id="rId9"/>
    <p:sldId id="268" r:id="rId10"/>
    <p:sldId id="267" r:id="rId11"/>
    <p:sldId id="280" r:id="rId12"/>
    <p:sldId id="274" r:id="rId13"/>
    <p:sldId id="277" r:id="rId14"/>
    <p:sldId id="26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1FABC9-8A5D-4DB9-AE5C-B01FED6EDD1C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A357-BD24-4ADF-A04A-8132F990E05D}" type="slidenum">
              <a:rPr lang="en-IN" smtClean="0"/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4470" y="2495550"/>
            <a:ext cx="3852545" cy="1221740"/>
          </a:xfrm>
        </p:spPr>
        <p:txBody>
          <a:bodyPr/>
          <a:lstStyle/>
          <a:p>
            <a:pPr marL="0" indent="0" algn="ctr"/>
            <a:r>
              <a:rPr lang="en-US" altLang="en-IN" sz="3600" b="1" dirty="0">
                <a:solidFill>
                  <a:schemeClr val="tx1"/>
                </a:solidFill>
                <a:highlight>
                  <a:srgbClr val="808000"/>
                </a:highlight>
                <a:latin typeface="Calibri" panose="020F0502020204030204" charset="0"/>
                <a:cs typeface="Calibri" panose="020F0502020204030204" charset="0"/>
              </a:rPr>
              <a:t>PRINCIPAL </a:t>
            </a:r>
            <a:br>
              <a:rPr lang="en-US" altLang="en-IN" sz="3600" b="1" dirty="0">
                <a:solidFill>
                  <a:schemeClr val="tx1"/>
                </a:solidFill>
                <a:highlight>
                  <a:srgbClr val="808000"/>
                </a:highlight>
                <a:latin typeface="Calibri" panose="020F0502020204030204" charset="0"/>
                <a:cs typeface="Calibri" panose="020F0502020204030204" charset="0"/>
              </a:rPr>
            </a:br>
            <a:r>
              <a:rPr lang="en-US" altLang="en-IN" sz="3200" b="1" dirty="0">
                <a:solidFill>
                  <a:schemeClr val="tx1"/>
                </a:solidFill>
                <a:highlight>
                  <a:srgbClr val="808000"/>
                </a:highlight>
                <a:latin typeface="Calibri" panose="020F0502020204030204" charset="0"/>
                <a:cs typeface="Calibri" panose="020F0502020204030204" charset="0"/>
              </a:rPr>
              <a:t>MR. VILAS U. SHEJUL</a:t>
            </a:r>
            <a:r>
              <a:rPr lang="en-US" altLang="en-IN" sz="4400" dirty="0">
                <a:solidFill>
                  <a:schemeClr val="tx1"/>
                </a:solidFill>
                <a:highlight>
                  <a:srgbClr val="808000"/>
                </a:highlight>
              </a:rPr>
              <a:t> </a:t>
            </a:r>
            <a:endParaRPr lang="en-US" altLang="en-IN" sz="4400" dirty="0">
              <a:solidFill>
                <a:schemeClr val="tx1"/>
              </a:solidFill>
              <a:highlight>
                <a:srgbClr val="80800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7975" y="3830320"/>
            <a:ext cx="4143375" cy="124650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highlight>
                  <a:srgbClr val="00FFFF"/>
                </a:highlight>
                <a:latin typeface="Algerian" panose="04020705040A02060702" charset="0"/>
                <a:cs typeface="Algerian" panose="04020705040A02060702" charset="0"/>
              </a:rPr>
              <a:t>PROGRAM OFFICER</a:t>
            </a:r>
            <a:r>
              <a:rPr lang="en-US" sz="2800" dirty="0">
                <a:solidFill>
                  <a:schemeClr val="bg1"/>
                </a:solidFill>
                <a:highlight>
                  <a:srgbClr val="00FFFF"/>
                </a:highlight>
                <a:latin typeface="Algerian" panose="04020705040A02060702" charset="0"/>
                <a:cs typeface="Algerian" panose="04020705040A02060702" charset="0"/>
              </a:rPr>
              <a:t> </a:t>
            </a:r>
            <a:endParaRPr lang="en-US" sz="2800" dirty="0">
              <a:solidFill>
                <a:schemeClr val="bg1"/>
              </a:solidFill>
              <a:highlight>
                <a:srgbClr val="00FFFF"/>
              </a:highlight>
              <a:latin typeface="Algerian" panose="04020705040A02060702" charset="0"/>
              <a:cs typeface="Algerian" panose="04020705040A02060702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0FFFF"/>
                </a:highlight>
                <a:latin typeface="Algerian" panose="04020705040A02060702" charset="0"/>
                <a:cs typeface="Algerian" panose="04020705040A02060702" charset="0"/>
              </a:rPr>
              <a:t>MISS.RUKSANA SHAIKH</a:t>
            </a:r>
            <a:r>
              <a:rPr lang="en-US" sz="3200" dirty="0">
                <a:solidFill>
                  <a:schemeClr val="bg1"/>
                </a:solidFill>
                <a:highlight>
                  <a:srgbClr val="00FFFF"/>
                </a:highlight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highlight>
                  <a:srgbClr val="00FFFF"/>
                </a:highlight>
              </a:rPr>
              <a:t> </a:t>
            </a:r>
            <a:endParaRPr lang="en-US" sz="3200" dirty="0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389110" y="531495"/>
            <a:ext cx="2181225" cy="151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6066155" y="561974"/>
            <a:ext cx="2965450" cy="193357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G.S.S.Sr.COLLEG MAJIWADE</a:t>
            </a:r>
            <a:r>
              <a:rPr lang="en-US" alt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THANE </a:t>
            </a:r>
            <a:endParaRPr lang="en-US" altLang="en-US" sz="24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N.S.S. 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UNIT NO. D-06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" y="561975"/>
            <a:ext cx="5597525" cy="57340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681345" y="5899150"/>
            <a:ext cx="4826000" cy="136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US" sz="11500" dirty="0"/>
              <a:t>       </a:t>
            </a:r>
            <a:endParaRPr lang="en-US" altLang="en-US" sz="11500" dirty="0"/>
          </a:p>
        </p:txBody>
      </p:sp>
      <p:sp>
        <p:nvSpPr>
          <p:cNvPr id="9" name="Text Box 8"/>
          <p:cNvSpPr txBox="1"/>
          <p:nvPr/>
        </p:nvSpPr>
        <p:spPr>
          <a:xfrm>
            <a:off x="6788785" y="5099050"/>
            <a:ext cx="3890645" cy="108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Algerian" panose="04020705040A02060702" charset="0"/>
                <a:cs typeface="Algerian" panose="04020705040A02060702" charset="0"/>
              </a:rPr>
              <a:t>PRESENTING ANNUAL REPORT </a:t>
            </a:r>
            <a:endParaRPr lang="en-US" sz="2400" dirty="0">
              <a:solidFill>
                <a:schemeClr val="bg1"/>
              </a:solidFill>
              <a:highlight>
                <a:srgbClr val="FFFF00"/>
              </a:highlight>
              <a:latin typeface="Algerian" panose="04020705040A02060702" charset="0"/>
              <a:cs typeface="Algerian" panose="04020705040A02060702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Algerian" panose="04020705040A02060702" charset="0"/>
                <a:cs typeface="Algerian" panose="04020705040A02060702" charset="0"/>
              </a:rPr>
              <a:t>2023-2024</a:t>
            </a:r>
            <a:endParaRPr lang="en-US" sz="2400" dirty="0">
              <a:solidFill>
                <a:schemeClr val="bg1"/>
              </a:solidFill>
              <a:highlight>
                <a:srgbClr val="FFFF00"/>
              </a:highlight>
              <a:latin typeface="Algerian" panose="04020705040A02060702" charset="0"/>
              <a:cs typeface="Algerian" panose="04020705040A0206070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ldLvl="0" animBg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0830" y="199390"/>
            <a:ext cx="1717040" cy="14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2081530" y="198755"/>
            <a:ext cx="5760720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0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V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OTER </a:t>
            </a:r>
            <a:r>
              <a:rPr lang="en-US" sz="20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REGISTRAION 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CAMPAIGN 11 DEC 2023-24</a:t>
            </a:r>
            <a:endParaRPr lang="en-US" sz="1600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en-US" sz="16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296795" y="11677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55825" y="658495"/>
          <a:ext cx="5687060" cy="99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860"/>
                <a:gridCol w="2024380"/>
                <a:gridCol w="1988820"/>
              </a:tblGrid>
              <a:tr h="603885">
                <a:tc>
                  <a:txBody>
                    <a:bodyPr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3065">
                <a:tc>
                  <a:txBody>
                    <a:bodyPr/>
                    <a:p>
                      <a:r>
                        <a:rPr lang="en-US" b="1" dirty="0"/>
                        <a:t>              25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dirty="0"/>
                        <a:t>                </a:t>
                      </a:r>
                      <a:r>
                        <a:rPr lang="en-US" b="1" dirty="0"/>
                        <a:t> 138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0" name="Picture 99"/>
          <p:cNvPicPr/>
          <p:nvPr/>
        </p:nvPicPr>
        <p:blipFill>
          <a:blip r:embed="rId2"/>
          <a:srcRect t="352" r="1241" b="20490"/>
          <a:stretch>
            <a:fillRect/>
          </a:stretch>
        </p:blipFill>
        <p:spPr>
          <a:xfrm>
            <a:off x="7990840" y="3336290"/>
            <a:ext cx="3947160" cy="3261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rcRect t="10040" r="797" b="20925"/>
          <a:stretch>
            <a:fillRect/>
          </a:stretch>
        </p:blipFill>
        <p:spPr>
          <a:xfrm>
            <a:off x="4220210" y="1733550"/>
            <a:ext cx="3622040" cy="2566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rcRect l="5445" t="13793" r="4787" b="33403"/>
          <a:stretch>
            <a:fillRect/>
          </a:stretch>
        </p:blipFill>
        <p:spPr>
          <a:xfrm>
            <a:off x="7990840" y="198755"/>
            <a:ext cx="3937000" cy="3065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rcRect l="12826" r="-1016" b="27179"/>
          <a:stretch>
            <a:fillRect/>
          </a:stretch>
        </p:blipFill>
        <p:spPr>
          <a:xfrm>
            <a:off x="4243070" y="4377690"/>
            <a:ext cx="3599815" cy="2263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rcRect l="28911" t="9475" r="2371" b="27035"/>
          <a:stretch>
            <a:fillRect/>
          </a:stretch>
        </p:blipFill>
        <p:spPr>
          <a:xfrm>
            <a:off x="290830" y="1733550"/>
            <a:ext cx="3787140" cy="4907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110" y="291465"/>
            <a:ext cx="1711325" cy="17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5800" y="262255"/>
            <a:ext cx="4881245" cy="4006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IN" sz="2000" dirty="0">
                <a:solidFill>
                  <a:schemeClr val="tx1">
                    <a:lumMod val="95000"/>
                  </a:schemeClr>
                </a:solidFill>
                <a:highlight>
                  <a:srgbClr val="FF0000"/>
                </a:highlight>
                <a:latin typeface="Algerian" panose="04020705040A02060702" charset="0"/>
                <a:cs typeface="Algerian" panose="04020705040A02060702" charset="0"/>
                <a:sym typeface="+mn-ea"/>
              </a:rPr>
              <a:t> </a:t>
            </a:r>
            <a:r>
              <a:rPr lang="en-IN" sz="20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26 JAN REPUBLIC DAY 202</a:t>
            </a:r>
            <a:r>
              <a:rPr lang="en-US" altLang="en-IN" sz="20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3 - 24</a:t>
            </a:r>
            <a:endParaRPr lang="en-US" altLang="en-IN" sz="20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0000"/>
              </a:highlight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40" y="261620"/>
            <a:ext cx="5187315" cy="3507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3768725"/>
            <a:ext cx="5187950" cy="287401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018665" y="662305"/>
          <a:ext cx="4589145" cy="134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45"/>
                <a:gridCol w="1428750"/>
                <a:gridCol w="1809750"/>
              </a:tblGrid>
              <a:tr h="9042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9561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32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3</a:t>
                      </a:r>
                      <a:r>
                        <a:rPr lang="en-US" b="1" dirty="0"/>
                        <a:t>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2083435"/>
            <a:ext cx="6362700" cy="23056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4465955"/>
            <a:ext cx="6363335" cy="217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310" y="290830"/>
            <a:ext cx="10011410" cy="523875"/>
          </a:xfrm>
        </p:spPr>
        <p:txBody>
          <a:bodyPr/>
          <a:p>
            <a:r>
              <a:rPr lang="en-US" sz="32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TRAFFIC RULES &amp; REGULATION  26 JAN 2023-24</a:t>
            </a:r>
            <a:endParaRPr lang="en-US" sz="32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110" y="291465"/>
            <a:ext cx="1631315" cy="14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65020" y="901700"/>
          <a:ext cx="9801860" cy="82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00"/>
                <a:gridCol w="3054350"/>
                <a:gridCol w="3864610"/>
              </a:tblGrid>
              <a:tr h="394335">
                <a:tc>
                  <a:txBody>
                    <a:bodyPr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1800">
                <a:tc>
                  <a:txBody>
                    <a:bodyPr/>
                    <a:p>
                      <a:r>
                        <a:rPr lang="en-US" b="1" dirty="0"/>
                        <a:t>            70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dirty="0"/>
                        <a:t>                 </a:t>
                      </a:r>
                      <a:r>
                        <a:rPr lang="en-US" b="1" dirty="0"/>
                        <a:t> 600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1842770"/>
            <a:ext cx="3515360" cy="4820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815" y="1870710"/>
            <a:ext cx="3724275" cy="4783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t="36891" b="36877"/>
          <a:stretch>
            <a:fillRect/>
          </a:stretch>
        </p:blipFill>
        <p:spPr>
          <a:xfrm>
            <a:off x="7671435" y="1845310"/>
            <a:ext cx="4195445" cy="2406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-2064" t="16447" r="28118"/>
          <a:stretch>
            <a:fillRect/>
          </a:stretch>
        </p:blipFill>
        <p:spPr>
          <a:xfrm>
            <a:off x="7578090" y="4368800"/>
            <a:ext cx="4288790" cy="229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2430" y="576580"/>
            <a:ext cx="1768475" cy="13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232025" y="1014095"/>
          <a:ext cx="9717405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135"/>
                <a:gridCol w="3027680"/>
                <a:gridCol w="3831590"/>
              </a:tblGrid>
              <a:tr h="42608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5455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45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</a:t>
                      </a:r>
                      <a:r>
                        <a:rPr lang="en-US" b="1" dirty="0"/>
                        <a:t> 450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160905" y="576580"/>
            <a:ext cx="10031095" cy="556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highlight>
                  <a:srgbClr val="FFFF00"/>
                </a:highlight>
              </a:rPr>
              <a:t>BLOOD  </a:t>
            </a:r>
            <a:r>
              <a:rPr lang="en-US" sz="24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highlight>
                  <a:srgbClr val="FFFF00"/>
                </a:highlight>
              </a:rPr>
              <a:t>DONATION</a:t>
            </a:r>
            <a:r>
              <a:rPr lang="en-US" sz="24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highlight>
                  <a:srgbClr val="FFFF00"/>
                </a:highlight>
              </a:rPr>
              <a:t>  </a:t>
            </a:r>
            <a:r>
              <a:rPr lang="en-US" sz="2400" b="1">
                <a:solidFill>
                  <a:schemeClr val="bg1"/>
                </a:solidFill>
                <a:highlight>
                  <a:srgbClr val="FFFF00"/>
                </a:highlight>
              </a:rPr>
              <a:t>&amp; HEMOGLOBIN  CHECK- UP CAMP 9 FEB 2024  </a:t>
            </a:r>
            <a:endParaRPr lang="en-US" sz="2400" b="1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35" y="1988185"/>
            <a:ext cx="4620895" cy="463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40" y="1987550"/>
            <a:ext cx="2842260" cy="4636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1988185"/>
            <a:ext cx="3986530" cy="4636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2735" y="294005"/>
            <a:ext cx="1649730" cy="13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74875" y="664210"/>
          <a:ext cx="6087745" cy="988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60"/>
                <a:gridCol w="1884045"/>
                <a:gridCol w="2504440"/>
              </a:tblGrid>
              <a:tr h="60579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No.of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2270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50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14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</a:t>
                      </a:r>
                      <a:r>
                        <a:rPr lang="en-US" b="1" dirty="0"/>
                        <a:t> 1000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2073910" y="294640"/>
            <a:ext cx="6924040" cy="827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FFFF00"/>
                </a:highlight>
              </a:rPr>
              <a:t>SEVEN DAY RESIDENTIAL CAMP 12 FEB TO 18 FEB 2023-24</a:t>
            </a:r>
            <a:endParaRPr lang="en-US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highlight>
                <a:srgbClr val="FFFF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" y="1724025"/>
            <a:ext cx="3749675" cy="2542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4266565"/>
            <a:ext cx="3750310" cy="245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1724025"/>
            <a:ext cx="4129405" cy="247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0" y="4274820"/>
            <a:ext cx="4129405" cy="2406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060" y="294640"/>
            <a:ext cx="3603625" cy="3907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060" y="4266565"/>
            <a:ext cx="3598545" cy="2414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021" y="3429000"/>
            <a:ext cx="4110682" cy="310978"/>
          </a:xfrm>
        </p:spPr>
        <p:txBody>
          <a:bodyPr/>
          <a:lstStyle/>
          <a:p>
            <a:endParaRPr lang="en-IN" sz="1200" b="1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" y="536575"/>
            <a:ext cx="4975860" cy="2867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1325" y="507365"/>
            <a:ext cx="3479165" cy="5937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>
              <a:buNone/>
            </a:pPr>
            <a:r>
              <a:rPr lang="en-US" sz="1400" b="1" dirty="0">
                <a:solidFill>
                  <a:schemeClr val="bg1"/>
                </a:solidFill>
              </a:rPr>
              <a:t>GRAMIN SHIKSHAN SHANSTHA’S DEGREE COLLAGE MAJIWADE, THANE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1773" y="589006"/>
            <a:ext cx="380588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INTERNATIONAL YOGA DAY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21 JUNE 2023-24</a:t>
            </a:r>
            <a:endParaRPr lang="en-IN" sz="24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8495" y="557530"/>
            <a:ext cx="2050415" cy="16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651157" y="2319260"/>
          <a:ext cx="5947716" cy="1377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358"/>
                <a:gridCol w="1824868"/>
                <a:gridCol w="2305490"/>
              </a:tblGrid>
              <a:tr h="68615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No.of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Work      Hours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1164">
                <a:tc>
                  <a:txBody>
                    <a:bodyPr/>
                    <a:lstStyle/>
                    <a:p>
                      <a:r>
                        <a:rPr lang="en-US" b="1" dirty="0"/>
                        <a:t>         56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3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</a:t>
                      </a:r>
                      <a:r>
                        <a:rPr lang="en-US" b="1" dirty="0"/>
                        <a:t>200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57225" y="3099435"/>
            <a:ext cx="48298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b="1" dirty="0">
              <a:solidFill>
                <a:srgbClr val="00B0F0"/>
              </a:solidFill>
              <a:highlight>
                <a:srgbClr val="FFFF00"/>
              </a:highlight>
            </a:endParaRPr>
          </a:p>
          <a:p>
            <a:endParaRPr lang="en-US" sz="1200" b="1" dirty="0">
              <a:solidFill>
                <a:srgbClr val="00B0F0"/>
              </a:solidFill>
              <a:highlight>
                <a:srgbClr val="FFFF00"/>
              </a:highlight>
            </a:endParaRPr>
          </a:p>
          <a:p>
            <a:r>
              <a:rPr lang="en-US" sz="1200" b="1" dirty="0">
                <a:highlight>
                  <a:srgbClr val="FFFF00"/>
                </a:highlight>
              </a:rPr>
              <a:t>N.S.S P.O- MISS. RUKSANA SHAIKH    PRINCIPAL- VILAS SHEJUL </a:t>
            </a:r>
            <a:endParaRPr lang="en-IN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7" y="3764896"/>
            <a:ext cx="4975651" cy="2560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55" y="3739978"/>
            <a:ext cx="5947717" cy="2610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6015990" y="557530"/>
            <a:ext cx="3273425" cy="161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>
                <a:solidFill>
                  <a:srgbClr val="FFFF00"/>
                </a:solidFill>
              </a:rPr>
              <a:t>MERI MITTI MERA DESH </a:t>
            </a:r>
            <a:endParaRPr lang="en-US" sz="2000" b="1">
              <a:solidFill>
                <a:srgbClr val="FFFF00"/>
              </a:solidFill>
            </a:endParaRPr>
          </a:p>
          <a:p>
            <a:r>
              <a:rPr lang="en-US" altLang="en-US" sz="2000" b="1">
                <a:solidFill>
                  <a:srgbClr val="FFFF00"/>
                </a:solidFill>
              </a:rPr>
              <a:t>  </a:t>
            </a:r>
            <a:r>
              <a:rPr lang="en-US" sz="2000" b="1">
                <a:solidFill>
                  <a:srgbClr val="FFFF00"/>
                </a:solidFill>
              </a:rPr>
              <a:t>PLANTATION MISSION</a:t>
            </a:r>
            <a:r>
              <a:rPr lang="en-US" altLang="en-US" sz="2000" b="1">
                <a:solidFill>
                  <a:srgbClr val="FFFF00"/>
                </a:solidFill>
              </a:rPr>
              <a:t> </a:t>
            </a:r>
            <a:endParaRPr lang="en-US" altLang="en-US" sz="2000" b="1">
              <a:solidFill>
                <a:srgbClr val="FFFF00"/>
              </a:solidFill>
            </a:endParaRPr>
          </a:p>
          <a:p>
            <a:r>
              <a:rPr lang="en-US" altLang="en-US" sz="2000" b="1">
                <a:solidFill>
                  <a:srgbClr val="FFFF00"/>
                </a:solidFill>
              </a:rPr>
              <a:t>      </a:t>
            </a:r>
            <a:r>
              <a:rPr lang="en-US" sz="2000" b="1">
                <a:solidFill>
                  <a:srgbClr val="FFFF00"/>
                </a:solidFill>
                <a:sym typeface="+mn-ea"/>
              </a:rPr>
              <a:t>27 JULY 2023-24</a:t>
            </a:r>
            <a:endParaRPr lang="en-US" altLang="en-US" sz="2000" b="1">
              <a:solidFill>
                <a:srgbClr val="FFFF00"/>
              </a:solidFill>
              <a:sym typeface="+mn-ea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414510" y="557530"/>
            <a:ext cx="218313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247765" y="2319020"/>
          <a:ext cx="535051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125"/>
                <a:gridCol w="1641475"/>
                <a:gridCol w="2073910"/>
              </a:tblGrid>
              <a:tr h="67754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No.of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Work      Hours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b="1" dirty="0"/>
                        <a:t>         45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        3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</a:t>
                      </a:r>
                      <a:r>
                        <a:rPr lang="en-US" b="1" dirty="0"/>
                        <a:t>200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57530"/>
            <a:ext cx="5592445" cy="3283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841115"/>
            <a:ext cx="5592445" cy="2477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65" y="3636010"/>
            <a:ext cx="5349875" cy="268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5790" y="551180"/>
            <a:ext cx="1884680" cy="15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551180"/>
            <a:ext cx="3987800" cy="2607945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590800" y="5585460"/>
          <a:ext cx="90430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345"/>
                <a:gridCol w="3014345"/>
                <a:gridCol w="301434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Volunteers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No.Of</a:t>
                      </a:r>
                      <a:r>
                        <a:rPr lang="en-US" dirty="0"/>
                        <a:t> Work Hours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err="1"/>
                        <a:t>No.of</a:t>
                      </a:r>
                      <a:r>
                        <a:rPr lang="en-US" sz="1600" b="1" u="sng" dirty="0"/>
                        <a:t> </a:t>
                      </a:r>
                      <a:r>
                        <a:rPr lang="en-US" u="sng" dirty="0" err="1"/>
                        <a:t>Benificiaries</a:t>
                      </a:r>
                      <a:r>
                        <a:rPr lang="en-US" u="sng" dirty="0"/>
                        <a:t> if any</a:t>
                      </a:r>
                      <a:endParaRPr lang="en-IN" u="sng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en-IN" b="1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altLang="en-IN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2574290" y="551180"/>
            <a:ext cx="5041900" cy="422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sz="1600" b="1">
                <a:solidFill>
                  <a:srgbClr val="FFFF00"/>
                </a:solidFill>
                <a:highlight>
                  <a:srgbClr val="000080"/>
                </a:highlight>
                <a:sym typeface="+mn-ea"/>
              </a:rPr>
              <a:t>KALAS ABHIYAN (MERI MATI MERA DESH) 2023-24</a:t>
            </a:r>
            <a:endParaRPr lang="en-US" sz="1600" b="1">
              <a:solidFill>
                <a:srgbClr val="FFFF00"/>
              </a:solidFill>
              <a:highlight>
                <a:srgbClr val="000080"/>
              </a:highlight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435" y="973455"/>
            <a:ext cx="5020945" cy="218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" y="2198370"/>
            <a:ext cx="2045335" cy="4097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178175"/>
            <a:ext cx="4607560" cy="240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570" y="3159125"/>
            <a:ext cx="4422775" cy="2408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715" y="259715"/>
            <a:ext cx="2235200" cy="16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329170" y="5311140"/>
          <a:ext cx="4556760" cy="1261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20"/>
                <a:gridCol w="1518920"/>
                <a:gridCol w="1518920"/>
              </a:tblGrid>
              <a:tr h="87376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No.of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7985">
                <a:tc>
                  <a:txBody>
                    <a:bodyPr/>
                    <a:lstStyle/>
                    <a:p>
                      <a:pPr algn="ctr"/>
                      <a:r>
                        <a:rPr lang="en-US" altLang="en-IN" b="1" dirty="0">
                          <a:solidFill>
                            <a:schemeClr val="bg1"/>
                          </a:solidFill>
                        </a:rPr>
                        <a:t>70</a:t>
                      </a:r>
                      <a:endParaRPr lang="en-US" altLang="en-IN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IN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altLang="en-IN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430780" y="204470"/>
            <a:ext cx="4581525" cy="765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DISTRICT LEVEL COMPETITION 30 AUG 23 TO 5 SEP 2023-24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805" y="205105"/>
            <a:ext cx="4574540" cy="2586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805" y="2874010"/>
            <a:ext cx="4574540" cy="2373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025" y="1041400"/>
            <a:ext cx="4618990" cy="2114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15" y="2081530"/>
            <a:ext cx="2231390" cy="4491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675" y="3241040"/>
            <a:ext cx="4625340" cy="3332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6705" y="257810"/>
            <a:ext cx="239903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98900" y="11766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14955" y="5911850"/>
          <a:ext cx="9060180" cy="76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505"/>
                <a:gridCol w="2778125"/>
                <a:gridCol w="3511550"/>
              </a:tblGrid>
              <a:tr h="38163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635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40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3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</a:t>
                      </a:r>
                      <a:r>
                        <a:rPr lang="en-US" b="1" dirty="0"/>
                        <a:t>1000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370" y="796925"/>
            <a:ext cx="4312920" cy="283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796925"/>
            <a:ext cx="4665345" cy="2697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" y="1913255"/>
            <a:ext cx="2419350" cy="4752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345" y="3563620"/>
            <a:ext cx="4719320" cy="2264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005" y="3630295"/>
            <a:ext cx="4289425" cy="21977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706370" y="257810"/>
            <a:ext cx="9486265" cy="431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400" b="1">
                <a:solidFill>
                  <a:schemeClr val="bg1"/>
                </a:solidFill>
                <a:highlight>
                  <a:srgbClr val="FFFF00"/>
                </a:highlight>
              </a:rPr>
              <a:t>BHARAT SWACCHTA ABHIYAN KOLSHET KHADI 01 OCT 2023 - 24</a:t>
            </a:r>
            <a:endParaRPr lang="en-US" sz="2400" b="1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6700" y="205740"/>
            <a:ext cx="2440940" cy="21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819400" y="205740"/>
            <a:ext cx="4625975" cy="427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POLIO VECILATION 10 DEC 2023-24</a:t>
            </a:r>
            <a:endParaRPr lang="en-US" sz="20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40" y="267335"/>
            <a:ext cx="4644390" cy="260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2947035"/>
            <a:ext cx="4644390" cy="274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575" y="633730"/>
            <a:ext cx="4411980" cy="2240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2404110"/>
            <a:ext cx="2466340" cy="4229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35" y="2937510"/>
            <a:ext cx="4393565" cy="2752725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22575" y="5825490"/>
          <a:ext cx="9165590" cy="83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890"/>
                <a:gridCol w="2810510"/>
                <a:gridCol w="3552190"/>
              </a:tblGrid>
              <a:tr h="4184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8465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30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</a:t>
                      </a:r>
                      <a:r>
                        <a:rPr lang="en-US" b="1" dirty="0"/>
                        <a:t> 200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313305" y="340995"/>
            <a:ext cx="5782945" cy="596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2800" dirty="0">
                <a:solidFill>
                  <a:schemeClr val="tx1">
                    <a:lumMod val="95000"/>
                  </a:schemeClr>
                </a:solidFill>
                <a:highlight>
                  <a:srgbClr val="FF0000"/>
                </a:highlight>
                <a:latin typeface="Algerian" panose="04020705040A02060702" charset="0"/>
                <a:cs typeface="Algerian" panose="04020705040A02060702" charset="0"/>
                <a:sym typeface="+mn-ea"/>
              </a:rPr>
              <a:t>WORLD AIDS DAY 1 Dec 202</a:t>
            </a:r>
            <a:r>
              <a:rPr lang="en-US" altLang="en-IN" sz="2800" dirty="0">
                <a:solidFill>
                  <a:schemeClr val="tx1">
                    <a:lumMod val="95000"/>
                  </a:schemeClr>
                </a:solidFill>
                <a:highlight>
                  <a:srgbClr val="FF0000"/>
                </a:highlight>
                <a:latin typeface="Algerian" panose="04020705040A02060702" charset="0"/>
                <a:cs typeface="Algerian" panose="04020705040A02060702" charset="0"/>
                <a:sym typeface="+mn-ea"/>
              </a:rPr>
              <a:t>3-24</a:t>
            </a:r>
            <a:endParaRPr lang="en-US" altLang="en-IN" sz="2800" dirty="0">
              <a:solidFill>
                <a:schemeClr val="tx1">
                  <a:lumMod val="95000"/>
                </a:schemeClr>
              </a:solidFill>
              <a:highlight>
                <a:srgbClr val="FF0000"/>
              </a:highlight>
              <a:latin typeface="Algerian" panose="04020705040A02060702" charset="0"/>
              <a:cs typeface="Algerian" panose="04020705040A02060702" charset="0"/>
              <a:sym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0675" y="340360"/>
            <a:ext cx="1924685" cy="15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90" y="412750"/>
            <a:ext cx="3863975" cy="3194685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13940" y="845820"/>
          <a:ext cx="562737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485"/>
                <a:gridCol w="1724025"/>
                <a:gridCol w="2181860"/>
              </a:tblGrid>
              <a:tr h="6400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No.of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/>
                        <a:t>        80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</a:t>
                      </a:r>
                      <a:r>
                        <a:rPr lang="en-US" b="1" dirty="0"/>
                        <a:t>700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55" y="3607435"/>
            <a:ext cx="3864610" cy="3016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10" y="1966595"/>
            <a:ext cx="4876800" cy="4657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5" y="1966595"/>
            <a:ext cx="2675255" cy="4657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0830" y="267970"/>
            <a:ext cx="171704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55825" y="727075"/>
          <a:ext cx="4914265" cy="92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895"/>
                <a:gridCol w="1530350"/>
                <a:gridCol w="1938020"/>
              </a:tblGrid>
              <a:tr h="56261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Total Volunteers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No. of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 WorK  Hours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No. of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Benificiaries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if any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/>
                        <a:t>              40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  4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</a:t>
                      </a:r>
                      <a:r>
                        <a:rPr lang="en-US" b="1" dirty="0"/>
                        <a:t> 400</a:t>
                      </a:r>
                      <a:endParaRPr lang="en-IN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2084070" y="267970"/>
            <a:ext cx="5280025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highlight>
                  <a:srgbClr val="FFFF00"/>
                </a:highlight>
              </a:rPr>
              <a:t>HELTH CHECK- UP CAMP 11 DEC 2023-24</a:t>
            </a:r>
            <a:endParaRPr lang="en-US" sz="20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160" y="4011930"/>
            <a:ext cx="4628515" cy="2595880"/>
          </a:xfrm>
          <a:prstGeom prst="rect">
            <a:avLst/>
          </a:prstGeom>
        </p:spPr>
      </p:pic>
      <p:pic>
        <p:nvPicPr>
          <p:cNvPr id="3" name="Picture 2" descr="WhatsApp Image 2024-01-15 at 15.12.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45" y="322580"/>
            <a:ext cx="4656455" cy="3611880"/>
          </a:xfrm>
          <a:prstGeom prst="rect">
            <a:avLst/>
          </a:prstGeom>
        </p:spPr>
      </p:pic>
      <p:pic>
        <p:nvPicPr>
          <p:cNvPr id="4" name="Picture 3" descr="WhatsApp Image 2024-01-15 at 15.12.28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225" y="4012565"/>
            <a:ext cx="3238500" cy="26130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0" y="4001770"/>
            <a:ext cx="3439160" cy="26066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25" y="1776730"/>
            <a:ext cx="3237865" cy="2158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10" y="1703705"/>
            <a:ext cx="3438525" cy="223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2078</Words>
  <Application>WPS Presentation</Application>
  <PresentationFormat>Widescreen</PresentationFormat>
  <Paragraphs>205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Wingdings 3</vt:lpstr>
      <vt:lpstr>Arial</vt:lpstr>
      <vt:lpstr>Calibri</vt:lpstr>
      <vt:lpstr>Algerian</vt:lpstr>
      <vt:lpstr>Arial Black</vt:lpstr>
      <vt:lpstr>Century Gothic</vt:lpstr>
      <vt:lpstr>Microsoft YaHei</vt:lpstr>
      <vt:lpstr>Arial Unicode MS</vt:lpstr>
      <vt:lpstr>Ion</vt:lpstr>
      <vt:lpstr>PRINCIPAL  MR. VILAS U. SHEJUL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TRAFFIC RULES &amp; REGULATION  26 JAN 2023-24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प्रभारी प्राचार्य श्री.विलास शेजूळ </dc:title>
  <dc:creator>Ruksana Shaikh</dc:creator>
  <cp:lastModifiedBy>Ruksana</cp:lastModifiedBy>
  <cp:revision>40</cp:revision>
  <dcterms:created xsi:type="dcterms:W3CDTF">2023-12-31T14:59:00Z</dcterms:created>
  <dcterms:modified xsi:type="dcterms:W3CDTF">2024-04-22T16:15:30Z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E1469C40AF004A9A9FCCF15BB4B152D9_12</vt:lpwstr>
  </property>
  <property fmtid="{D5CDD505-2E9C-101B-9397-08002B2CF9AE}" pid="3" name="KSOProductBuildVer">
    <vt:lpwstr>1033-12.2.0.16731</vt:lpwstr>
  </property>
</Properties>
</file>